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5" d="100"/>
          <a:sy n="95" d="100"/>
        </p:scale>
        <p:origin x="20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6551-F02C-4842-8F42-866B7C2604A5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DEA5C-27D2-4B4E-AE8D-3FFF9C3AC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72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6551-F02C-4842-8F42-866B7C2604A5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DEA5C-27D2-4B4E-AE8D-3FFF9C3AC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800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6551-F02C-4842-8F42-866B7C2604A5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DEA5C-27D2-4B4E-AE8D-3FFF9C3AC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031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6551-F02C-4842-8F42-866B7C2604A5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DEA5C-27D2-4B4E-AE8D-3FFF9C3AC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26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6551-F02C-4842-8F42-866B7C2604A5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DEA5C-27D2-4B4E-AE8D-3FFF9C3AC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567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6551-F02C-4842-8F42-866B7C2604A5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DEA5C-27D2-4B4E-AE8D-3FFF9C3AC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57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6551-F02C-4842-8F42-866B7C2604A5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DEA5C-27D2-4B4E-AE8D-3FFF9C3AC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62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6551-F02C-4842-8F42-866B7C2604A5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DEA5C-27D2-4B4E-AE8D-3FFF9C3AC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10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6551-F02C-4842-8F42-866B7C2604A5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DEA5C-27D2-4B4E-AE8D-3FFF9C3AC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099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6551-F02C-4842-8F42-866B7C2604A5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DEA5C-27D2-4B4E-AE8D-3FFF9C3AC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849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6551-F02C-4842-8F42-866B7C2604A5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DEA5C-27D2-4B4E-AE8D-3FFF9C3AC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840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B6551-F02C-4842-8F42-866B7C2604A5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DEA5C-27D2-4B4E-AE8D-3FFF9C3AC8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737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800" dirty="0" smtClean="0"/>
              <a:t>RSE Curriculum</a:t>
            </a:r>
            <a:endParaRPr lang="en-GB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Term 6 – Changing Me</a:t>
            </a:r>
            <a:endParaRPr lang="en-GB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0884" y="163415"/>
            <a:ext cx="2494547" cy="16010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06" y="163415"/>
            <a:ext cx="1691190" cy="1746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251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1 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744575"/>
              </p:ext>
            </p:extLst>
          </p:nvPr>
        </p:nvGraphicFramePr>
        <p:xfrm>
          <a:off x="1043796" y="1449232"/>
          <a:ext cx="9972136" cy="4925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86068">
                  <a:extLst>
                    <a:ext uri="{9D8B030D-6E8A-4147-A177-3AD203B41FA5}">
                      <a16:colId xmlns:a16="http://schemas.microsoft.com/office/drawing/2014/main" val="4017505738"/>
                    </a:ext>
                  </a:extLst>
                </a:gridCol>
                <a:gridCol w="4986068">
                  <a:extLst>
                    <a:ext uri="{9D8B030D-6E8A-4147-A177-3AD203B41FA5}">
                      <a16:colId xmlns:a16="http://schemas.microsoft.com/office/drawing/2014/main" val="3392589099"/>
                    </a:ext>
                  </a:extLst>
                </a:gridCol>
              </a:tblGrid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1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Life</a:t>
                      </a: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cycles of animals and humans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884301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2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Things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that have changed about me and the things that have stayed the same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8917511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Lesson 3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How my body has changed since I was a baby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7277317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Lesson 4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Boys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girls body parts – using the correct names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844163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5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Every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time I learn something new I change a little bit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7219360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6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that have happened in my life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1266364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7558" y="182724"/>
            <a:ext cx="1764631" cy="113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68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2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13055"/>
              </p:ext>
            </p:extLst>
          </p:nvPr>
        </p:nvGraphicFramePr>
        <p:xfrm>
          <a:off x="1043796" y="1449232"/>
          <a:ext cx="9972136" cy="4946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86068">
                  <a:extLst>
                    <a:ext uri="{9D8B030D-6E8A-4147-A177-3AD203B41FA5}">
                      <a16:colId xmlns:a16="http://schemas.microsoft.com/office/drawing/2014/main" val="4017505738"/>
                    </a:ext>
                  </a:extLst>
                </a:gridCol>
                <a:gridCol w="4986068">
                  <a:extLst>
                    <a:ext uri="{9D8B030D-6E8A-4147-A177-3AD203B41FA5}">
                      <a16:colId xmlns:a16="http://schemas.microsoft.com/office/drawing/2014/main" val="3392589099"/>
                    </a:ext>
                  </a:extLst>
                </a:gridCol>
              </a:tblGrid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1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Life cycles in nature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884301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2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Natural process of growing from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young to old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8917511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Lesson 3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my body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has changed since I was a baby – continuum from young to old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7277317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Lesson 4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Physical differences between boys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girls – use correct names.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Parts of the body are private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844163"/>
                  </a:ext>
                </a:extLst>
              </a:tr>
              <a:tr h="8416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5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Different types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touches e.g. cuddles – likes and dislikes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7219360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6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Looking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ahead to my next class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1266364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7558" y="182724"/>
            <a:ext cx="1764631" cy="113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857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3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825268"/>
              </p:ext>
            </p:extLst>
          </p:nvPr>
        </p:nvGraphicFramePr>
        <p:xfrm>
          <a:off x="1043796" y="1449232"/>
          <a:ext cx="9972136" cy="4925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86068">
                  <a:extLst>
                    <a:ext uri="{9D8B030D-6E8A-4147-A177-3AD203B41FA5}">
                      <a16:colId xmlns:a16="http://schemas.microsoft.com/office/drawing/2014/main" val="4017505738"/>
                    </a:ext>
                  </a:extLst>
                </a:gridCol>
                <a:gridCol w="4986068">
                  <a:extLst>
                    <a:ext uri="{9D8B030D-6E8A-4147-A177-3AD203B41FA5}">
                      <a16:colId xmlns:a16="http://schemas.microsoft.com/office/drawing/2014/main" val="3392589099"/>
                    </a:ext>
                  </a:extLst>
                </a:gridCol>
              </a:tblGrid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1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Changes that happen</a:t>
                      </a: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animals and humans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884301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2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babies need to live and grow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8917511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Lesson 3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Boys’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girls’ outside body changes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7277317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Lesson 4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Boys’ and girls’ outside body changes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844163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5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Stereotypical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ideas relating to parenting and family roles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7219360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6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Looking ahead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my new class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1266364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7558" y="182724"/>
            <a:ext cx="1764631" cy="113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09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4 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195283"/>
              </p:ext>
            </p:extLst>
          </p:nvPr>
        </p:nvGraphicFramePr>
        <p:xfrm>
          <a:off x="1043796" y="1449232"/>
          <a:ext cx="9972136" cy="4925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86068">
                  <a:extLst>
                    <a:ext uri="{9D8B030D-6E8A-4147-A177-3AD203B41FA5}">
                      <a16:colId xmlns:a16="http://schemas.microsoft.com/office/drawing/2014/main" val="4017505738"/>
                    </a:ext>
                  </a:extLst>
                </a:gridCol>
                <a:gridCol w="4986068">
                  <a:extLst>
                    <a:ext uri="{9D8B030D-6E8A-4147-A177-3AD203B41FA5}">
                      <a16:colId xmlns:a16="http://schemas.microsoft.com/office/drawing/2014/main" val="3392589099"/>
                    </a:ext>
                  </a:extLst>
                </a:gridCol>
              </a:tblGrid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1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Unique me –</a:t>
                      </a: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personal characteristics 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884301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2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Girls’ body changes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having periods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8917511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Lesson 3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Personal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hygiene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7277317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Lesson 4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Circles of change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844163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5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Accepting change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changes that I can and cannot control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7219360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6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Looking ahead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my new class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1266364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7558" y="182724"/>
            <a:ext cx="1764631" cy="113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021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5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777584"/>
              </p:ext>
            </p:extLst>
          </p:nvPr>
        </p:nvGraphicFramePr>
        <p:xfrm>
          <a:off x="1043796" y="1449232"/>
          <a:ext cx="9972136" cy="4925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86068">
                  <a:extLst>
                    <a:ext uri="{9D8B030D-6E8A-4147-A177-3AD203B41FA5}">
                      <a16:colId xmlns:a16="http://schemas.microsoft.com/office/drawing/2014/main" val="4017505738"/>
                    </a:ext>
                  </a:extLst>
                </a:gridCol>
                <a:gridCol w="4986068">
                  <a:extLst>
                    <a:ext uri="{9D8B030D-6E8A-4147-A177-3AD203B41FA5}">
                      <a16:colId xmlns:a16="http://schemas.microsoft.com/office/drawing/2014/main" val="3392589099"/>
                    </a:ext>
                  </a:extLst>
                </a:gridCol>
              </a:tblGrid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1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Self image and body image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884301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2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Puberty for girls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8917511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Lesson 3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Puberty for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boys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7277317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Lesson 4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Conception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844163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5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am I looking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forward to about becoming a teenager?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7219360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6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Looking ahead to my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next class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1266364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7558" y="182724"/>
            <a:ext cx="1764631" cy="113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503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6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319206"/>
              </p:ext>
            </p:extLst>
          </p:nvPr>
        </p:nvGraphicFramePr>
        <p:xfrm>
          <a:off x="1043796" y="1449232"/>
          <a:ext cx="9972136" cy="4925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86068">
                  <a:extLst>
                    <a:ext uri="{9D8B030D-6E8A-4147-A177-3AD203B41FA5}">
                      <a16:colId xmlns:a16="http://schemas.microsoft.com/office/drawing/2014/main" val="4017505738"/>
                    </a:ext>
                  </a:extLst>
                </a:gridCol>
                <a:gridCol w="4986068">
                  <a:extLst>
                    <a:ext uri="{9D8B030D-6E8A-4147-A177-3AD203B41FA5}">
                      <a16:colId xmlns:a16="http://schemas.microsoft.com/office/drawing/2014/main" val="3392589099"/>
                    </a:ext>
                  </a:extLst>
                </a:gridCol>
              </a:tblGrid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1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 self image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884301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2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Puberty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looking after myself physically and emotionally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8917511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Lesson 3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Babies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conception to birth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7277317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Lesson 4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Boyfriends and girlfriends – physical attraction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844163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5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 self and ideal self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7219360"/>
                  </a:ext>
                </a:extLst>
              </a:tr>
              <a:tr h="820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Lesson 6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year ahead –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transition to secondary school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1266364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7558" y="182724"/>
            <a:ext cx="1764631" cy="113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695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352</Words>
  <Application>Microsoft Office PowerPoint</Application>
  <PresentationFormat>Widescreen</PresentationFormat>
  <Paragraphs>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RSE Curriculum</vt:lpstr>
      <vt:lpstr>Year 1 </vt:lpstr>
      <vt:lpstr>Year 2</vt:lpstr>
      <vt:lpstr>Year 3</vt:lpstr>
      <vt:lpstr>Year 4 </vt:lpstr>
      <vt:lpstr>Year 5</vt:lpstr>
      <vt:lpstr>Year 6</vt:lpstr>
    </vt:vector>
  </TitlesOfParts>
  <Company>Twydall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RSE</dc:title>
  <dc:creator>Laura Tullett</dc:creator>
  <cp:lastModifiedBy>Laura Tullett</cp:lastModifiedBy>
  <cp:revision>4</cp:revision>
  <dcterms:created xsi:type="dcterms:W3CDTF">2021-05-24T09:10:03Z</dcterms:created>
  <dcterms:modified xsi:type="dcterms:W3CDTF">2021-05-24T09:28:05Z</dcterms:modified>
</cp:coreProperties>
</file>