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2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2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80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3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6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2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1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4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6551-F02C-4842-8F42-866B7C2604A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EA5C-27D2-4B4E-AE8D-3FFF9C3AC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3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RSE Curriculum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Term 6 – Changing Me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4" y="163415"/>
            <a:ext cx="2494547" cy="1601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163415"/>
            <a:ext cx="1691190" cy="17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5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44575"/>
              </p:ext>
            </p:extLst>
          </p:nvPr>
        </p:nvGraphicFramePr>
        <p:xfrm>
          <a:off x="1043796" y="1449232"/>
          <a:ext cx="9972136" cy="492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cycles of animals and humans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have changed about me and the things that have stayed the same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How my body has changed since I was a baby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Boys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girls body parts – using the correct names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time I learn something new I change a little bit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have happened in my life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3055"/>
              </p:ext>
            </p:extLst>
          </p:nvPr>
        </p:nvGraphicFramePr>
        <p:xfrm>
          <a:off x="1043796" y="1449232"/>
          <a:ext cx="9972136" cy="4946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 cycles in nature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process of growing from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young to old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my body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changed since I was a baby – continuum from young to old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differences between boys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girls – use correct names.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Parts of the body are private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41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types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touches e.g. cuddles – likes and dislikes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ahead to my next class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5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25268"/>
              </p:ext>
            </p:extLst>
          </p:nvPr>
        </p:nvGraphicFramePr>
        <p:xfrm>
          <a:off x="1043796" y="1449232"/>
          <a:ext cx="9972136" cy="492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that happen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animals and humans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babies need to live and grow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Boys’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girls’ outside body changes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Boys’ and girls’ outside body changes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Stereotypical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ideas relating to parenting and family roles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ahead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my new class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9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4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195283"/>
              </p:ext>
            </p:extLst>
          </p:nvPr>
        </p:nvGraphicFramePr>
        <p:xfrm>
          <a:off x="1043796" y="1449232"/>
          <a:ext cx="9972136" cy="492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Unique me –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personal characteristics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Girls’ body changes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having periods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hygiene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Circles of change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Accepting change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changes that I can and cannot control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ahead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my new class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2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5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77584"/>
              </p:ext>
            </p:extLst>
          </p:nvPr>
        </p:nvGraphicFramePr>
        <p:xfrm>
          <a:off x="1043796" y="1449232"/>
          <a:ext cx="9972136" cy="492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 image and body image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Puberty for girls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Puberty for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boys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Conception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am I looking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forward to about becoming a teenager?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ahead to my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next class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0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19206"/>
              </p:ext>
            </p:extLst>
          </p:nvPr>
        </p:nvGraphicFramePr>
        <p:xfrm>
          <a:off x="1043796" y="1449232"/>
          <a:ext cx="9972136" cy="492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6068">
                  <a:extLst>
                    <a:ext uri="{9D8B030D-6E8A-4147-A177-3AD203B41FA5}">
                      <a16:colId xmlns:a16="http://schemas.microsoft.com/office/drawing/2014/main" val="4017505738"/>
                    </a:ext>
                  </a:extLst>
                </a:gridCol>
                <a:gridCol w="4986068">
                  <a:extLst>
                    <a:ext uri="{9D8B030D-6E8A-4147-A177-3AD203B41FA5}">
                      <a16:colId xmlns:a16="http://schemas.microsoft.com/office/drawing/2014/main" val="3392589099"/>
                    </a:ext>
                  </a:extLst>
                </a:gridCol>
              </a:tblGrid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self image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8430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Puberty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looking after myself physically and emotionally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17511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Babies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conception to birth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277317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Lesson 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Boyfriends and girlfriends – physical attraction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4163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 self and ideal self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219360"/>
                  </a:ext>
                </a:extLst>
              </a:tr>
              <a:tr h="82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 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year ahead –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transition to secondary school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663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58" y="182724"/>
            <a:ext cx="1764631" cy="11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352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RSE Curriculum</vt:lpstr>
      <vt:lpstr>Year 1 </vt:lpstr>
      <vt:lpstr>Year 2</vt:lpstr>
      <vt:lpstr>Year 3</vt:lpstr>
      <vt:lpstr>Year 4 </vt:lpstr>
      <vt:lpstr>Year 5</vt:lpstr>
      <vt:lpstr>Year 6</vt:lpstr>
    </vt:vector>
  </TitlesOfParts>
  <Company>Twydall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</dc:title>
  <dc:creator>Laura Tullett</dc:creator>
  <cp:lastModifiedBy>Laura Tullett</cp:lastModifiedBy>
  <cp:revision>4</cp:revision>
  <dcterms:created xsi:type="dcterms:W3CDTF">2021-05-24T09:10:03Z</dcterms:created>
  <dcterms:modified xsi:type="dcterms:W3CDTF">2021-05-24T09:28:05Z</dcterms:modified>
</cp:coreProperties>
</file>